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EF12F"/>
    <a:srgbClr val="00576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398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4698A3-DFE1-44B7-8B97-9571F0815F28}" type="datetimeFigureOut">
              <a:rPr lang="ru-RU" smtClean="0"/>
              <a:pPr/>
              <a:t>18.04.2022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F2851D-3C61-4AFF-B6A0-177FCE4769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84427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F2851D-3C61-4AFF-B6A0-177FCE4769E4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49136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82000">
              <a:schemeClr val="accent1">
                <a:tint val="50000"/>
                <a:satMod val="300000"/>
                <a:alpha val="46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619672" y="404664"/>
            <a:ext cx="5760639" cy="490066"/>
          </a:xfrm>
        </p:spPr>
        <p:txBody>
          <a:bodyPr>
            <a:noAutofit/>
          </a:bodyPr>
          <a:lstStyle/>
          <a:p>
            <a:r>
              <a:rPr lang="ru-RU" sz="10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Кировское областное государственное образовательное бюджетное учреждение</a:t>
            </a:r>
            <a:br>
              <a:rPr lang="ru-RU" sz="10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детей-сирот и детей, оставшихся без попечения родителей,</a:t>
            </a:r>
            <a:br>
              <a:rPr lang="ru-RU" sz="10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«Детский дом «Надежда» для детей с ограниченными возможностями здоровья г. Кирова</a:t>
            </a:r>
            <a:r>
              <a:rPr lang="ru-RU" sz="10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br>
              <a:rPr lang="ru-RU" sz="10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юр.адрес: г.Киров, ул.Заречная, д.5</a:t>
            </a:r>
            <a:br>
              <a:rPr lang="ru-RU" sz="10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директор:  </a:t>
            </a:r>
            <a:r>
              <a:rPr lang="ru-RU" sz="1000" b="1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Клековкина</a:t>
            </a:r>
            <a:r>
              <a:rPr lang="ru-RU" sz="10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Светлана Геннадьевна</a:t>
            </a:r>
            <a:r>
              <a:rPr lang="ru-RU" sz="10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0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 descr="O:\Директор\эмблема Детдом на весь лист.jpg"/>
          <p:cNvPicPr/>
          <p:nvPr/>
        </p:nvPicPr>
        <p:blipFill>
          <a:blip r:embed="rId3" cstate="print">
            <a:lum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1368152" cy="933399"/>
          </a:xfrm>
          <a:prstGeom prst="rect">
            <a:avLst/>
          </a:prstGeom>
          <a:ln>
            <a:solidFill>
              <a:srgbClr val="9EF12F"/>
            </a:solidFill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7" name="Объект 4"/>
          <p:cNvSpPr txBox="1">
            <a:spLocks/>
          </p:cNvSpPr>
          <p:nvPr/>
        </p:nvSpPr>
        <p:spPr>
          <a:xfrm>
            <a:off x="251520" y="836712"/>
            <a:ext cx="8640960" cy="288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endParaRPr lang="ru-RU" sz="1100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Объект 4"/>
          <p:cNvSpPr txBox="1">
            <a:spLocks/>
          </p:cNvSpPr>
          <p:nvPr/>
        </p:nvSpPr>
        <p:spPr>
          <a:xfrm>
            <a:off x="3347864" y="2204864"/>
            <a:ext cx="2520280" cy="19802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ru-RU" sz="1100" b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Объект 4"/>
          <p:cNvSpPr txBox="1">
            <a:spLocks/>
          </p:cNvSpPr>
          <p:nvPr/>
        </p:nvSpPr>
        <p:spPr>
          <a:xfrm>
            <a:off x="6669757" y="4918754"/>
            <a:ext cx="2016224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endParaRPr lang="ru-RU" sz="10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7" name="Рисунок 36"/>
          <p:cNvPicPr/>
          <p:nvPr/>
        </p:nvPicPr>
        <p:blipFill>
          <a:blip r:embed="rId4" cstate="print">
            <a:lum/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="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7668344" y="116632"/>
            <a:ext cx="1367408" cy="936104"/>
          </a:xfrm>
          <a:prstGeom prst="rect">
            <a:avLst/>
          </a:prstGeom>
          <a:ln>
            <a:solidFill>
              <a:srgbClr val="9EF12F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="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="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="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" name="Прямоугольник 23"/>
          <p:cNvSpPr/>
          <p:nvPr/>
        </p:nvSpPr>
        <p:spPr>
          <a:xfrm>
            <a:off x="6156176" y="1772816"/>
            <a:ext cx="2880000" cy="1092607"/>
          </a:xfrm>
          <a:prstGeom prst="rect">
            <a:avLst/>
          </a:prstGeom>
          <a:ln>
            <a:solidFill>
              <a:srgbClr val="9EF12F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indent="449263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8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Результаты проекта: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8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ru-RU" sz="7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Создание социализирующей игровой среды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7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Обеспечение социально-развивающего общения воспитанников, стимулирующее мотивацию к позитивному взаимодействию с социумом и личностному развитию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7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Повышение профессионально-личностного потенциала педагогов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7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Разработка и реализация разнообразных игровых технологий, методических материал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7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Представление  опыта работы РИП по теме 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3131840" y="1772816"/>
            <a:ext cx="2880000" cy="1080000"/>
          </a:xfrm>
          <a:prstGeom prst="rect">
            <a:avLst/>
          </a:prstGeom>
          <a:ln>
            <a:solidFill>
              <a:srgbClr val="9EF12F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ru-RU" sz="8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Значимость проекта:</a:t>
            </a:r>
          </a:p>
          <a:p>
            <a:pPr lvl="0" algn="just">
              <a:defRPr/>
            </a:pPr>
            <a:r>
              <a:rPr lang="ru-RU" sz="8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8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Обобщение и систематизация методического материала по использованию игровых технологий в социально-педагогической реабилитации детей-сирот дошкольного возраста;</a:t>
            </a:r>
          </a:p>
          <a:p>
            <a:pPr lvl="0" algn="just">
              <a:defRPr/>
            </a:pPr>
            <a:r>
              <a:rPr lang="ru-RU" sz="8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Представленные традиционные и инновационные игровые технологии в работе с детьми  позволят педагогам дошкольных организаций  использовать их в своей работе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107504" y="4077073"/>
            <a:ext cx="2808312" cy="1661993"/>
          </a:xfrm>
          <a:prstGeom prst="rect">
            <a:avLst/>
          </a:prstGeom>
          <a:ln>
            <a:solidFill>
              <a:srgbClr val="9EF12F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9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Задачи: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9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7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Создать предметно-развивающую среду для включения в педагогическую деятельность различных игровых технологий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7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2. Повысить уровень профессиональной компетентности педагогов по данному направлению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7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3. Разработать методическое обеспечение использования игровых технологий в воспитательно-образовательном процессе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7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4. Реализовать традиционные и инновационные технологии в работе с воспитанниками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7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5. Выявить особенности организации игровой деятельности, обеспечивающих интенсификацию социализации детей-сирот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7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6. Разработать модель социализации личности ребенка в учреждениях закрытого типа в процессе игровой деятельности и обосновать ее эффективность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467544" y="5877272"/>
            <a:ext cx="2808000" cy="792000"/>
          </a:xfrm>
          <a:prstGeom prst="rect">
            <a:avLst/>
          </a:prstGeom>
          <a:ln>
            <a:solidFill>
              <a:srgbClr val="9EF12F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ru-RU" sz="8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Идея проекта:</a:t>
            </a:r>
          </a:p>
          <a:p>
            <a:pPr lvl="0" algn="just">
              <a:defRPr/>
            </a:pPr>
            <a:r>
              <a:rPr lang="ru-RU" sz="8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Внедрение в педагогическую деятельность различных традиционных и инновационных игровых технологий с целью социализации детей-сирот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3131840" y="4293096"/>
            <a:ext cx="2880000" cy="1080000"/>
          </a:xfrm>
          <a:prstGeom prst="rect">
            <a:avLst/>
          </a:prstGeom>
          <a:ln>
            <a:solidFill>
              <a:srgbClr val="9EF12F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8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Риски, затруднения  в реализации </a:t>
            </a:r>
          </a:p>
          <a:p>
            <a:pPr algn="ctr">
              <a:defRPr/>
            </a:pPr>
            <a:r>
              <a:rPr lang="ru-RU" sz="8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инновационного проекта:</a:t>
            </a:r>
          </a:p>
          <a:p>
            <a:pPr algn="just">
              <a:defRPr/>
            </a:pPr>
            <a:r>
              <a:rPr lang="ru-RU" sz="8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ru-RU" sz="8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Частая сменяемость контингента детей и их низкий уровень развития</a:t>
            </a:r>
          </a:p>
          <a:p>
            <a:pPr algn="just">
              <a:defRPr/>
            </a:pPr>
            <a:r>
              <a:rPr lang="ru-RU" sz="8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В связи с ограничительными мероприятиями сокращены возможности взаимодействия с социумом</a:t>
            </a:r>
          </a:p>
          <a:p>
            <a:pPr algn="just">
              <a:defRPr/>
            </a:pPr>
            <a:r>
              <a:rPr lang="ru-RU" sz="8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 Проблема финансового обеспечения</a:t>
            </a:r>
          </a:p>
          <a:p>
            <a:pPr algn="just">
              <a:defRPr/>
            </a:pPr>
            <a:r>
              <a:rPr lang="ru-RU" sz="8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 Нет обновления коллектива молодыми специалистами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107504" y="3068960"/>
            <a:ext cx="2808000" cy="830997"/>
          </a:xfrm>
          <a:prstGeom prst="rect">
            <a:avLst/>
          </a:prstGeom>
          <a:ln>
            <a:solidFill>
              <a:srgbClr val="9EF12F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8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Цель проекта:</a:t>
            </a:r>
          </a:p>
          <a:p>
            <a:pPr algn="just">
              <a:defRPr/>
            </a:pPr>
            <a:endParaRPr lang="ru-RU" sz="800" b="1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ru-RU" sz="8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Создание условий для внедрения в педагогическую деятельность традиционных и инновационных  игровых технологий с целью социально-педагогической   реабилитации детей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5796136" y="5589240"/>
            <a:ext cx="2880320" cy="1080000"/>
          </a:xfrm>
          <a:prstGeom prst="rect">
            <a:avLst/>
          </a:prstGeom>
          <a:ln>
            <a:solidFill>
              <a:srgbClr val="9EF12F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8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Перспективы  развития  проект: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8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800" i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дальнейшем развитие проекта, его содержания будет продолжаться, планируется организация взаимодействия с разными социальными институтами, трансляция опыта работы различным педагогическим сообществам</a:t>
            </a:r>
            <a:r>
              <a:rPr lang="ru-RU" sz="8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6156176" y="4293096"/>
            <a:ext cx="2880000" cy="1080000"/>
          </a:xfrm>
          <a:prstGeom prst="rect">
            <a:avLst/>
          </a:prstGeom>
          <a:ln>
            <a:solidFill>
              <a:srgbClr val="9EF12F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indent="449263"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8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Продукт проекта: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75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Разработаны диагностические карты по выявлению уровня </a:t>
            </a:r>
            <a:r>
              <a:rPr lang="ru-RU" sz="750" dirty="0" err="1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сформированности</a:t>
            </a:r>
            <a:r>
              <a:rPr lang="ru-RU" sz="75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игровых умений у детей разного возраста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75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Созданы перспективные планы игровой деятельности в разновозрастной группе в соответствии с лексическими темами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75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Разработаны технологические карты разных видов игровой деятельности, конспекты организованной </a:t>
            </a:r>
            <a:r>
              <a:rPr lang="ru-RU" sz="8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деятельности с использованием различных игровых технологий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3131840" y="3068960"/>
            <a:ext cx="2880000" cy="1077218"/>
          </a:xfrm>
          <a:prstGeom prst="rect">
            <a:avLst/>
          </a:prstGeom>
          <a:ln>
            <a:solidFill>
              <a:srgbClr val="9EF12F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8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Этапы реализации проекта:</a:t>
            </a:r>
          </a:p>
          <a:p>
            <a:pPr algn="just">
              <a:defRPr/>
            </a:pPr>
            <a:r>
              <a:rPr lang="en-US" sz="8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8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этап </a:t>
            </a:r>
            <a:r>
              <a:rPr lang="ru-RU" sz="8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подготовительный, целью которого является обеспечение готовности участников к реализации проекта.</a:t>
            </a:r>
          </a:p>
          <a:p>
            <a:pPr algn="just">
              <a:defRPr/>
            </a:pPr>
            <a:r>
              <a:rPr lang="en-US" sz="8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8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этап </a:t>
            </a:r>
            <a:r>
              <a:rPr lang="ru-RU" sz="8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основной, где создаются условия для реализации проекта, осуществляется реализация</a:t>
            </a:r>
          </a:p>
          <a:p>
            <a:pPr algn="just">
              <a:defRPr/>
            </a:pPr>
            <a:r>
              <a:rPr lang="en-US" sz="8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III </a:t>
            </a:r>
            <a:r>
              <a:rPr lang="ru-RU" sz="8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этап </a:t>
            </a:r>
            <a:r>
              <a:rPr lang="ru-RU" sz="8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заключительный, на котором выявляется успешность реализации проекта и определяются дальнейшие перспективы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07504" y="1772816"/>
            <a:ext cx="2808312" cy="1080000"/>
          </a:xfrm>
          <a:prstGeom prst="rect">
            <a:avLst/>
          </a:prstGeom>
          <a:ln>
            <a:solidFill>
              <a:srgbClr val="9EF12F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ru-RU" sz="8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Актуальность:</a:t>
            </a:r>
          </a:p>
          <a:p>
            <a:pPr lvl="0" algn="just"/>
            <a:r>
              <a:rPr lang="ru-RU" sz="8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75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Проблемы  социально–педагогической реабилитации детей-сирот</a:t>
            </a:r>
          </a:p>
          <a:p>
            <a:pPr lvl="0" algn="just"/>
            <a:r>
              <a:rPr lang="ru-RU" sz="75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Обновление содержания дошкольного образования, его форм, методов и приемов</a:t>
            </a:r>
          </a:p>
          <a:p>
            <a:pPr lvl="0" algn="just"/>
            <a:r>
              <a:rPr lang="ru-RU" sz="75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Повышения качества работы педагога, создание условий для личностного  развития каждого ребенка</a:t>
            </a:r>
          </a:p>
          <a:p>
            <a:pPr lvl="0" algn="just"/>
            <a:r>
              <a:rPr lang="ru-RU" sz="75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Формирование социальной компетентности детей через игровые технологии</a:t>
            </a:r>
          </a:p>
          <a:p>
            <a:endParaRPr lang="ru-RU" dirty="0"/>
          </a:p>
        </p:txBody>
      </p:sp>
      <p:sp>
        <p:nvSpPr>
          <p:cNvPr id="51" name="TextBox 50"/>
          <p:cNvSpPr txBox="1"/>
          <p:nvPr/>
        </p:nvSpPr>
        <p:spPr>
          <a:xfrm>
            <a:off x="1547664" y="1052736"/>
            <a:ext cx="5976664" cy="504000"/>
          </a:xfrm>
          <a:prstGeom prst="rect">
            <a:avLst/>
          </a:prstGeom>
          <a:ln>
            <a:solidFill>
              <a:srgbClr val="9EF12F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200" b="1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Тема проекта</a:t>
            </a:r>
            <a:r>
              <a:rPr lang="ru-RU" sz="12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:  «Социально-педагогическая реабилитация детей, </a:t>
            </a:r>
          </a:p>
          <a:p>
            <a:pPr algn="ctr"/>
            <a:r>
              <a:rPr lang="ru-RU" sz="12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оставшихся без попечения родителей,  в процессе игровой деятельности»</a:t>
            </a:r>
          </a:p>
          <a:p>
            <a:pPr algn="ctr"/>
            <a:endParaRPr lang="ru-RU" dirty="0"/>
          </a:p>
        </p:txBody>
      </p:sp>
      <p:pic>
        <p:nvPicPr>
          <p:cNvPr id="1026" name="Picture 2" descr="O:\методкабинет\фотографии\Фото сюжетная игра\IMG-7be7a09d9eca563e3acf3f5e53aa09b9-V.jpg"/>
          <p:cNvPicPr>
            <a:picLocks noChangeAspect="1" noChangeArrowheads="1"/>
          </p:cNvPicPr>
          <p:nvPr/>
        </p:nvPicPr>
        <p:blipFill>
          <a:blip r:embed="rId5" cstate="print">
            <a:lum/>
          </a:blip>
          <a:srcRect t="9239" b="12230"/>
          <a:stretch>
            <a:fillRect/>
          </a:stretch>
        </p:blipFill>
        <p:spPr bwMode="auto">
          <a:xfrm>
            <a:off x="3707904" y="5517232"/>
            <a:ext cx="1872208" cy="1221005"/>
          </a:xfrm>
          <a:prstGeom prst="rect">
            <a:avLst/>
          </a:prstGeom>
          <a:noFill/>
          <a:ln>
            <a:solidFill>
              <a:srgbClr val="9EF12F"/>
            </a:solidFill>
          </a:ln>
        </p:spPr>
      </p:pic>
      <p:pic>
        <p:nvPicPr>
          <p:cNvPr id="2" name="Picture 2" descr="C:\Users\1\Desktop\разная информация\фотографии\UmcUlDw8mTU.jpg"/>
          <p:cNvPicPr>
            <a:picLocks noChangeAspect="1" noChangeArrowheads="1"/>
          </p:cNvPicPr>
          <p:nvPr/>
        </p:nvPicPr>
        <p:blipFill>
          <a:blip r:embed="rId6" cstate="print">
            <a:lum bright="10000" contrast="10000"/>
          </a:blip>
          <a:srcRect t="18478" b="12230"/>
          <a:stretch>
            <a:fillRect/>
          </a:stretch>
        </p:blipFill>
        <p:spPr bwMode="auto">
          <a:xfrm>
            <a:off x="6628320" y="2951585"/>
            <a:ext cx="1832112" cy="126950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49694177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1497</TotalTime>
  <Words>427</Words>
  <Application>Microsoft Office PowerPoint</Application>
  <PresentationFormat>Экран (4:3)</PresentationFormat>
  <Paragraphs>47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Кировское областное государственное образовательное бюджетное учреждение для детей-сирот и детей, оставшихся без попечения родителей, «Детский дом «Надежда» для детей с ограниченными возможностями здоровья г. Кирова» юр.адрес: г.Киров, ул.Заречная, д.5 директор:  Клековкина Светлана Геннадьевна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Кировское областное государственное образовательное бюджетное учреждение для детей-сирот и детей, оставшихся без попечения родителей, «Детский дом «Надежда» для детей с ограниченными возможностями здоровья г. Кирова»</dc:title>
  <dc:creator>Надежда</dc:creator>
  <cp:lastModifiedBy>user</cp:lastModifiedBy>
  <cp:revision>126</cp:revision>
  <dcterms:created xsi:type="dcterms:W3CDTF">2017-07-06T12:13:12Z</dcterms:created>
  <dcterms:modified xsi:type="dcterms:W3CDTF">2022-04-18T05:27:51Z</dcterms:modified>
</cp:coreProperties>
</file>